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692"/>
    <a:srgbClr val="165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31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692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01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5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56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7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5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3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2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04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8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3698-6D82-46F6-AF5E-FA605B706BCB}" type="datetimeFigureOut">
              <a:rPr lang="en-IN" smtClean="0"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9399-6B73-413B-A0E2-05104A21C3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2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AB909-9544-EB91-506F-9DFA5D454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44" y="1459808"/>
            <a:ext cx="8243784" cy="6917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42CD4D-4067-4746-9350-36946CFED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0285714" cy="10285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CAB34D-3B8F-4CDF-BC4F-6DDF991F792E}"/>
              </a:ext>
            </a:extLst>
          </p:cNvPr>
          <p:cNvSpPr/>
          <p:nvPr/>
        </p:nvSpPr>
        <p:spPr>
          <a:xfrm>
            <a:off x="3446340" y="8377199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Futura Md BT" panose="020B0602020204020303" pitchFamily="34" charset="0"/>
              </a:rPr>
              <a:t>DR ANKUR PHATARPEKAR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78C5A-4439-40D3-9EAA-F98CB93B4A93}"/>
              </a:ext>
            </a:extLst>
          </p:cNvPr>
          <p:cNvSpPr/>
          <p:nvPr/>
        </p:nvSpPr>
        <p:spPr>
          <a:xfrm>
            <a:off x="1787367" y="407382"/>
            <a:ext cx="818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165693"/>
                </a:solidFill>
                <a:latin typeface="Futura Md BT" panose="020B0602020204020303" pitchFamily="34" charset="0"/>
              </a:rPr>
              <a:t>HEALTH LIVE @ SENIORSTODAY</a:t>
            </a:r>
          </a:p>
        </p:txBody>
      </p:sp>
    </p:spTree>
    <p:extLst>
      <p:ext uri="{BB962C8B-B14F-4D97-AF65-F5344CB8AC3E}">
        <p14:creationId xmlns:p14="http://schemas.microsoft.com/office/powerpoint/2010/main" val="8044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6B7B72-5B83-45F0-A6E6-E96B06AF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E6033-ACBD-49BB-87FE-7212BB014BD3}"/>
              </a:ext>
            </a:extLst>
          </p:cNvPr>
          <p:cNvSpPr txBox="1"/>
          <p:nvPr/>
        </p:nvSpPr>
        <p:spPr>
          <a:xfrm flipH="1">
            <a:off x="2381145" y="6030097"/>
            <a:ext cx="157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Season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0AAF7-3064-4D7C-BBC2-013341310125}"/>
              </a:ext>
            </a:extLst>
          </p:cNvPr>
          <p:cNvSpPr txBox="1"/>
          <p:nvPr/>
        </p:nvSpPr>
        <p:spPr>
          <a:xfrm flipH="1">
            <a:off x="2381144" y="6466702"/>
            <a:ext cx="170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w Cen MT" panose="020B0602020104020603" pitchFamily="34" charset="0"/>
              </a:rPr>
              <a:t>Part2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3003-9D87-48DD-B1C5-D245200A47B2}"/>
              </a:ext>
            </a:extLst>
          </p:cNvPr>
          <p:cNvSpPr txBox="1"/>
          <p:nvPr/>
        </p:nvSpPr>
        <p:spPr>
          <a:xfrm>
            <a:off x="3373395" y="9069859"/>
            <a:ext cx="397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Futura Bk BT" panose="020B0502020204020303" pitchFamily="34" charset="0"/>
              </a:rPr>
              <a:t>Thursday, 12th May, 5:30 PM</a:t>
            </a:r>
            <a:endParaRPr lang="en-IN" sz="2000" b="1" dirty="0">
              <a:latin typeface="Futura Bk BT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82F86-9A62-4805-BA0D-6D93C49E8BCB}"/>
              </a:ext>
            </a:extLst>
          </p:cNvPr>
          <p:cNvSpPr txBox="1"/>
          <p:nvPr/>
        </p:nvSpPr>
        <p:spPr>
          <a:xfrm>
            <a:off x="3235615" y="9693818"/>
            <a:ext cx="397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Bk BT" panose="020B0502020204020303" pitchFamily="34" charset="0"/>
              </a:rPr>
              <a:t>Register here - https://bit.ly/st_gd02</a:t>
            </a:r>
            <a:endParaRPr lang="en-IN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1D859-5D4B-4CE0-837D-F0741B2E0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23" b="24435"/>
          <a:stretch/>
        </p:blipFill>
        <p:spPr>
          <a:xfrm>
            <a:off x="5442631" y="-1"/>
            <a:ext cx="6395142" cy="10261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2CB5C-6FD3-4803-A711-8927C719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8"/>
            <a:ext cx="10287000" cy="10287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64E83B-33BA-4E85-AA10-BD44C38F1841}"/>
              </a:ext>
            </a:extLst>
          </p:cNvPr>
          <p:cNvSpPr/>
          <p:nvPr/>
        </p:nvSpPr>
        <p:spPr>
          <a:xfrm>
            <a:off x="256900" y="7243292"/>
            <a:ext cx="5034858" cy="5560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151C6-E522-41F8-9784-3E6502EB5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" y="4779"/>
            <a:ext cx="104400" cy="2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C41DC2-4D14-4181-AFBB-DE5BEC2D5121}"/>
              </a:ext>
            </a:extLst>
          </p:cNvPr>
          <p:cNvSpPr txBox="1"/>
          <p:nvPr/>
        </p:nvSpPr>
        <p:spPr>
          <a:xfrm>
            <a:off x="2353330" y="4497860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Part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F4BF8-4EB0-419A-B960-B4442C40A7C4}"/>
              </a:ext>
            </a:extLst>
          </p:cNvPr>
          <p:cNvSpPr txBox="1"/>
          <p:nvPr/>
        </p:nvSpPr>
        <p:spPr>
          <a:xfrm>
            <a:off x="469669" y="7290487"/>
            <a:ext cx="544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(Body)"/>
              </a:rPr>
              <a:t>Wednesday, 18th May, 4:30 PM</a:t>
            </a:r>
            <a:endParaRPr lang="en-IN" sz="2400" b="1" dirty="0">
              <a:solidFill>
                <a:schemeClr val="bg1"/>
              </a:solidFill>
              <a:latin typeface="Futura(Body)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B7C6E-F770-45E0-B3BE-FB33606448E1}"/>
              </a:ext>
            </a:extLst>
          </p:cNvPr>
          <p:cNvSpPr txBox="1"/>
          <p:nvPr/>
        </p:nvSpPr>
        <p:spPr>
          <a:xfrm>
            <a:off x="1157168" y="8546413"/>
            <a:ext cx="3441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Futura(Body)"/>
              </a:rPr>
              <a:t>Register </a:t>
            </a:r>
          </a:p>
          <a:p>
            <a:pPr algn="ctr"/>
            <a:r>
              <a:rPr lang="en-IN" sz="2400" b="1" dirty="0">
                <a:solidFill>
                  <a:schemeClr val="bg1"/>
                </a:solidFill>
                <a:latin typeface="Futura(Body)"/>
              </a:rPr>
              <a:t> https://bit.ly/st_soh03</a:t>
            </a:r>
          </a:p>
        </p:txBody>
      </p:sp>
    </p:spTree>
    <p:extLst>
      <p:ext uri="{BB962C8B-B14F-4D97-AF65-F5344CB8AC3E}">
        <p14:creationId xmlns:p14="http://schemas.microsoft.com/office/powerpoint/2010/main" val="40083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1D6F5-726A-4180-871E-5D3E31E5A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7"/>
            <a:ext cx="102870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AF59F0-AD1A-4E0C-ACA8-E02847D8BB4E}"/>
              </a:ext>
            </a:extLst>
          </p:cNvPr>
          <p:cNvSpPr txBox="1"/>
          <p:nvPr/>
        </p:nvSpPr>
        <p:spPr>
          <a:xfrm>
            <a:off x="1652716" y="1631091"/>
            <a:ext cx="6981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dobe Caslon Pro Bold" panose="0205070206050A020403" pitchFamily="18" charset="0"/>
              </a:rPr>
              <a:t>Good company to cultivate </a:t>
            </a:r>
          </a:p>
          <a:p>
            <a:pPr algn="ctr"/>
            <a:r>
              <a:rPr lang="en-US" sz="4400" dirty="0">
                <a:latin typeface="Adobe Caslon Pro Bold" panose="0205070206050A020403" pitchFamily="18" charset="0"/>
              </a:rPr>
              <a:t>good qualities.</a:t>
            </a:r>
            <a:endParaRPr lang="en-IN" sz="4400" dirty="0">
              <a:latin typeface="Adobe Caslon Pro Bold" panose="0205070206050A0204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EA06E-FF5E-4E64-85B0-CB8E11B3C4C9}"/>
              </a:ext>
            </a:extLst>
          </p:cNvPr>
          <p:cNvSpPr txBox="1"/>
          <p:nvPr/>
        </p:nvSpPr>
        <p:spPr>
          <a:xfrm>
            <a:off x="1652716" y="3379573"/>
            <a:ext cx="719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400" dirty="0"/>
              <a:t>साखी - कबिर संगति साधु की, ज्यों गन्धी का बास।</a:t>
            </a:r>
          </a:p>
          <a:p>
            <a:pPr algn="ctr"/>
            <a:r>
              <a:rPr lang="hi-IN" sz="2400" dirty="0"/>
              <a:t>जो कुछ गन्धी दे नहीं, तो भी बास सुबास ।।</a:t>
            </a:r>
            <a:endParaRPr lang="en-I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95231-D4EE-40A2-BF6B-014A22AE3E9C}"/>
              </a:ext>
            </a:extLst>
          </p:cNvPr>
          <p:cNvSpPr txBox="1"/>
          <p:nvPr/>
        </p:nvSpPr>
        <p:spPr>
          <a:xfrm>
            <a:off x="3071444" y="4681835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Futura(Body)"/>
              </a:rPr>
              <a:t>Tuesday, 17th May , 5pm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C761B-7773-450C-912F-A70546E91E5E}"/>
              </a:ext>
            </a:extLst>
          </p:cNvPr>
          <p:cNvSpPr txBox="1"/>
          <p:nvPr/>
        </p:nvSpPr>
        <p:spPr>
          <a:xfrm>
            <a:off x="2307659" y="9724767"/>
            <a:ext cx="567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Register in advance for this meeting: https://bit.ly/st_uk03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4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0DEE8B-E0BD-4433-A086-9425743E2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1ED7C-F2FA-4BD6-8C20-DDD3A8A86A9F}"/>
              </a:ext>
            </a:extLst>
          </p:cNvPr>
          <p:cNvSpPr txBox="1"/>
          <p:nvPr/>
        </p:nvSpPr>
        <p:spPr>
          <a:xfrm>
            <a:off x="1652716" y="1631091"/>
            <a:ext cx="6981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dobe Caslon Pro Bold" panose="0205070206050A020403" pitchFamily="18" charset="0"/>
              </a:rPr>
              <a:t>Good company to cultivate </a:t>
            </a:r>
          </a:p>
          <a:p>
            <a:pPr algn="ctr"/>
            <a:r>
              <a:rPr lang="en-US" sz="4400" dirty="0">
                <a:latin typeface="Adobe Caslon Pro Bold" panose="0205070206050A020403" pitchFamily="18" charset="0"/>
              </a:rPr>
              <a:t>good qualities.</a:t>
            </a:r>
            <a:endParaRPr lang="en-IN" sz="4400" dirty="0">
              <a:latin typeface="Adobe Caslon Pro Bold" panose="0205070206050A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5D6E7-D85F-4AE8-AD72-79A62FA66AB2}"/>
              </a:ext>
            </a:extLst>
          </p:cNvPr>
          <p:cNvSpPr txBox="1"/>
          <p:nvPr/>
        </p:nvSpPr>
        <p:spPr>
          <a:xfrm>
            <a:off x="1652716" y="3379573"/>
            <a:ext cx="719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400" dirty="0"/>
              <a:t>साखी - कबिर संगति साधु की, ज्यों गन्धी का बास।</a:t>
            </a:r>
          </a:p>
          <a:p>
            <a:pPr algn="ctr"/>
            <a:r>
              <a:rPr lang="hi-IN" sz="2400" dirty="0"/>
              <a:t>जो कुछ गन्धी दे नहीं, तो भी बास सुबास ।।</a:t>
            </a:r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284DA-B948-437A-9686-A9FB9DA067EB}"/>
              </a:ext>
            </a:extLst>
          </p:cNvPr>
          <p:cNvSpPr txBox="1"/>
          <p:nvPr/>
        </p:nvSpPr>
        <p:spPr>
          <a:xfrm>
            <a:off x="3071444" y="4681835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Futura(Body)"/>
              </a:rPr>
              <a:t>Tuesday, 17th May , 5pm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0501-32F8-48E8-A445-A19131D17971}"/>
              </a:ext>
            </a:extLst>
          </p:cNvPr>
          <p:cNvSpPr txBox="1"/>
          <p:nvPr/>
        </p:nvSpPr>
        <p:spPr>
          <a:xfrm>
            <a:off x="2307659" y="9724767"/>
            <a:ext cx="567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Register in advance for this meeting: https://bit.ly/st_uk03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99E2B-2017-4FCE-A7FC-AC1AEAEAB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05132-06B4-431D-8ACA-7609537AB536}"/>
              </a:ext>
            </a:extLst>
          </p:cNvPr>
          <p:cNvSpPr txBox="1"/>
          <p:nvPr/>
        </p:nvSpPr>
        <p:spPr>
          <a:xfrm>
            <a:off x="716692" y="1952368"/>
            <a:ext cx="5622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5C5692"/>
                </a:solidFill>
                <a:latin typeface="Book Antiqua" panose="02040602050305030304" pitchFamily="18" charset="0"/>
              </a:rPr>
              <a:t>Easy Yoga for </a:t>
            </a:r>
          </a:p>
          <a:p>
            <a:pPr algn="ctr"/>
            <a:r>
              <a:rPr lang="en-US" sz="5400" b="1" dirty="0">
                <a:solidFill>
                  <a:srgbClr val="5C5692"/>
                </a:solidFill>
                <a:latin typeface="Book Antiqua" panose="02040602050305030304" pitchFamily="18" charset="0"/>
              </a:rPr>
              <a:t>Senior Citizens</a:t>
            </a:r>
            <a:endParaRPr lang="en-IN" sz="5400" b="1" dirty="0">
              <a:solidFill>
                <a:srgbClr val="5C5692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67FCC-6C14-45DA-BA5F-8A92A262D125}"/>
              </a:ext>
            </a:extLst>
          </p:cNvPr>
          <p:cNvSpPr txBox="1"/>
          <p:nvPr/>
        </p:nvSpPr>
        <p:spPr>
          <a:xfrm flipH="1">
            <a:off x="1454389" y="8501449"/>
            <a:ext cx="436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Bk BT" panose="020B0502020204020303" pitchFamily="34" charset="0"/>
              </a:rPr>
              <a:t>Friday, 27th May, 5:30 PM</a:t>
            </a:r>
            <a:endParaRPr lang="en-IN" sz="2400" b="1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AF628-87B8-4525-80EB-11904860FA90}"/>
              </a:ext>
            </a:extLst>
          </p:cNvPr>
          <p:cNvSpPr txBox="1"/>
          <p:nvPr/>
        </p:nvSpPr>
        <p:spPr>
          <a:xfrm flipH="1">
            <a:off x="2125772" y="9126320"/>
            <a:ext cx="224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C5692"/>
                </a:solidFill>
                <a:latin typeface="Futura Bk BT" panose="020B0502020204020303" pitchFamily="34" charset="0"/>
              </a:rPr>
              <a:t>Register </a:t>
            </a:r>
          </a:p>
          <a:p>
            <a:pPr algn="ctr"/>
            <a:r>
              <a:rPr lang="en-US" b="1" dirty="0">
                <a:solidFill>
                  <a:srgbClr val="5C5692"/>
                </a:solidFill>
                <a:latin typeface="Futura Bk BT" panose="020B0502020204020303" pitchFamily="34" charset="0"/>
              </a:rPr>
              <a:t>https://bit.ly/st_ar01</a:t>
            </a:r>
            <a:endParaRPr lang="en-IN" b="1" dirty="0">
              <a:solidFill>
                <a:srgbClr val="5C5692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6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175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Adobe Caslon Pro Bold</vt:lpstr>
      <vt:lpstr>Arial</vt:lpstr>
      <vt:lpstr>Book Antiqua</vt:lpstr>
      <vt:lpstr>Calibri</vt:lpstr>
      <vt:lpstr>Calibri Light</vt:lpstr>
      <vt:lpstr>Futura Bk BT</vt:lpstr>
      <vt:lpstr>Futura Md BT</vt:lpstr>
      <vt:lpstr>Futura(Body)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</dc:creator>
  <cp:lastModifiedBy>Dimple Zala</cp:lastModifiedBy>
  <cp:revision>9</cp:revision>
  <dcterms:created xsi:type="dcterms:W3CDTF">2022-05-11T08:39:55Z</dcterms:created>
  <dcterms:modified xsi:type="dcterms:W3CDTF">2022-05-30T07:16:11Z</dcterms:modified>
</cp:coreProperties>
</file>