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5" r:id="rId2"/>
    <p:sldId id="266" r:id="rId3"/>
    <p:sldId id="267" r:id="rId4"/>
    <p:sldId id="268" r:id="rId5"/>
    <p:sldId id="269" r:id="rId6"/>
    <p:sldId id="270" r:id="rId7"/>
    <p:sldId id="272" r:id="rId8"/>
    <p:sldId id="271" r:id="rId9"/>
  </p:sldIdLst>
  <p:sldSz cx="5486400" cy="5486400"/>
  <p:notesSz cx="6858000" cy="9144000"/>
  <p:defaultTextStyle>
    <a:defPPr>
      <a:defRPr lang="en-US"/>
    </a:defPPr>
    <a:lvl1pPr marL="0" algn="l" defTabSz="243825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1pPr>
    <a:lvl2pPr marL="243825" algn="l" defTabSz="243825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2pPr>
    <a:lvl3pPr marL="487650" algn="l" defTabSz="243825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3pPr>
    <a:lvl4pPr marL="731474" algn="l" defTabSz="243825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4pPr>
    <a:lvl5pPr marL="975299" algn="l" defTabSz="243825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5pPr>
    <a:lvl6pPr marL="1219124" algn="l" defTabSz="243825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6pPr>
    <a:lvl7pPr marL="1462949" algn="l" defTabSz="243825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7pPr>
    <a:lvl8pPr marL="1706773" algn="l" defTabSz="243825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8pPr>
    <a:lvl9pPr marL="1950598" algn="l" defTabSz="243825" rtl="0" eaLnBrk="1" latinLnBrk="0" hangingPunct="1">
      <a:defRPr sz="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mple Zala" initials="DZ" lastIdx="1" clrIdx="0">
    <p:extLst>
      <p:ext uri="{19B8F6BF-5375-455C-9EA6-DF929625EA0E}">
        <p15:presenceInfo xmlns:p15="http://schemas.microsoft.com/office/powerpoint/2012/main" userId="3b7ae9380f83051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A87"/>
    <a:srgbClr val="CD1E23"/>
    <a:srgbClr val="8C1318"/>
    <a:srgbClr val="012652"/>
    <a:srgbClr val="FD3873"/>
    <a:srgbClr val="5C5692"/>
    <a:srgbClr val="165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0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897890"/>
            <a:ext cx="4663440" cy="191008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81630"/>
            <a:ext cx="4114800" cy="1324610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698-6D82-46F6-AF5E-FA605B706BCB}" type="datetimeFigureOut">
              <a:rPr lang="en-IN" smtClean="0"/>
              <a:t>27-10-2022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79399-6B73-413B-A0E2-05104A21C3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142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698-6D82-46F6-AF5E-FA605B706BCB}" type="datetimeFigureOut">
              <a:rPr lang="en-IN" smtClean="0"/>
              <a:t>27-10-2022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79399-6B73-413B-A0E2-05104A21C3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142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26205" y="292100"/>
            <a:ext cx="1183005" cy="46494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7190" y="292100"/>
            <a:ext cx="3480435" cy="46494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698-6D82-46F6-AF5E-FA605B706BCB}" type="datetimeFigureOut">
              <a:rPr lang="en-IN" smtClean="0"/>
              <a:t>27-10-2022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79399-6B73-413B-A0E2-05104A21C3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088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698-6D82-46F6-AF5E-FA605B706BCB}" type="datetimeFigureOut">
              <a:rPr lang="en-IN" smtClean="0"/>
              <a:t>27-10-2022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79399-6B73-413B-A0E2-05104A21C3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26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333" y="1367791"/>
            <a:ext cx="4732020" cy="228219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333" y="3671571"/>
            <a:ext cx="4732020" cy="1200150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/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698-6D82-46F6-AF5E-FA605B706BCB}" type="datetimeFigureOut">
              <a:rPr lang="en-IN" smtClean="0"/>
              <a:t>27-10-2022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79399-6B73-413B-A0E2-05104A21C3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158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190" y="1460500"/>
            <a:ext cx="233172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7490" y="1460500"/>
            <a:ext cx="233172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698-6D82-46F6-AF5E-FA605B706BCB}" type="datetimeFigureOut">
              <a:rPr lang="en-IN" smtClean="0"/>
              <a:t>27-10-2022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79399-6B73-413B-A0E2-05104A21C3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453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05" y="292101"/>
            <a:ext cx="4732020" cy="106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905" y="1344930"/>
            <a:ext cx="2321004" cy="659130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905" y="2004060"/>
            <a:ext cx="2321004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77490" y="1344930"/>
            <a:ext cx="2332435" cy="659130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77490" y="2004060"/>
            <a:ext cx="2332435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698-6D82-46F6-AF5E-FA605B706BCB}" type="datetimeFigureOut">
              <a:rPr lang="en-IN" smtClean="0"/>
              <a:t>27-10-2022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79399-6B73-413B-A0E2-05104A21C3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0450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698-6D82-46F6-AF5E-FA605B706BCB}" type="datetimeFigureOut">
              <a:rPr lang="en-IN" smtClean="0"/>
              <a:t>27-10-2022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79399-6B73-413B-A0E2-05104A21C3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9498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698-6D82-46F6-AF5E-FA605B706BCB}" type="datetimeFigureOut">
              <a:rPr lang="en-IN" smtClean="0"/>
              <a:t>27-10-2022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79399-6B73-413B-A0E2-05104A21C3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533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05" y="365760"/>
            <a:ext cx="1769507" cy="128016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435" y="789941"/>
            <a:ext cx="2777490" cy="3898900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905" y="1645920"/>
            <a:ext cx="1769507" cy="3049270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698-6D82-46F6-AF5E-FA605B706BCB}" type="datetimeFigureOut">
              <a:rPr lang="en-IN" smtClean="0"/>
              <a:t>27-10-2022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79399-6B73-413B-A0E2-05104A21C3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6698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05" y="365760"/>
            <a:ext cx="1769507" cy="128016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32435" y="789941"/>
            <a:ext cx="2777490" cy="3898900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905" y="1645920"/>
            <a:ext cx="1769507" cy="3049270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698-6D82-46F6-AF5E-FA605B706BCB}" type="datetimeFigureOut">
              <a:rPr lang="en-IN" smtClean="0"/>
              <a:t>27-10-2022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79399-6B73-413B-A0E2-05104A21C3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384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7190" y="292101"/>
            <a:ext cx="4732020" cy="106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190" y="1460500"/>
            <a:ext cx="4732020" cy="3481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190" y="5085081"/>
            <a:ext cx="123444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23698-6D82-46F6-AF5E-FA605B706BCB}" type="datetimeFigureOut">
              <a:rPr lang="en-IN" smtClean="0"/>
              <a:t>27-10-2022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17370" y="5085081"/>
            <a:ext cx="185166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74770" y="5085081"/>
            <a:ext cx="123444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79399-6B73-413B-A0E2-05104A21C3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806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548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9263" y="1284698"/>
            <a:ext cx="3394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Rejoice Life with a Smile</a:t>
            </a:r>
          </a:p>
        </p:txBody>
      </p:sp>
      <p:sp>
        <p:nvSpPr>
          <p:cNvPr id="8" name="Rectangle 7"/>
          <p:cNvSpPr/>
          <p:nvPr/>
        </p:nvSpPr>
        <p:spPr>
          <a:xfrm>
            <a:off x="820552" y="4795545"/>
            <a:ext cx="185638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w Cen MT Std Extra Bold" panose="020B0902020104020603" pitchFamily="34" charset="0"/>
              </a:rPr>
              <a:t>Register </a:t>
            </a:r>
          </a:p>
          <a:p>
            <a:pPr algn="ctr"/>
            <a:r>
              <a:rPr lang="en-US" dirty="0">
                <a:latin typeface="Tw Cen MT Std Extra Bold" panose="020B0902020104020603" pitchFamily="34" charset="0"/>
              </a:rPr>
              <a:t>https://bit.ly/st-yoga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023" y="4492489"/>
            <a:ext cx="2444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w Cen MT Std Extra Bold" panose="020B0902020104020603" pitchFamily="34" charset="0"/>
              </a:rPr>
              <a:t>Friday, 28</a:t>
            </a:r>
            <a:r>
              <a:rPr lang="en-US" sz="1400" b="1" baseline="30000" dirty="0">
                <a:solidFill>
                  <a:schemeClr val="bg1"/>
                </a:solidFill>
                <a:latin typeface="Tw Cen MT Std Extra Bold" panose="020B0902020104020603" pitchFamily="34" charset="0"/>
              </a:rPr>
              <a:t>th</a:t>
            </a:r>
            <a:r>
              <a:rPr lang="en-US" sz="1400" b="1" dirty="0">
                <a:solidFill>
                  <a:schemeClr val="bg1"/>
                </a:solidFill>
                <a:latin typeface="Tw Cen MT Std Extra Bold" panose="020B0902020104020603" pitchFamily="34" charset="0"/>
              </a:rPr>
              <a:t> October, 11:00 AM</a:t>
            </a:r>
          </a:p>
        </p:txBody>
      </p:sp>
    </p:spTree>
    <p:extLst>
      <p:ext uri="{BB962C8B-B14F-4D97-AF65-F5344CB8AC3E}">
        <p14:creationId xmlns:p14="http://schemas.microsoft.com/office/powerpoint/2010/main" val="342675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8173" y="1462623"/>
            <a:ext cx="2332383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Seniors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House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199" y="2651947"/>
            <a:ext cx="2014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with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Mohan Krishnan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99289" y="3736047"/>
            <a:ext cx="2443911" cy="2927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3413" y="4587698"/>
            <a:ext cx="1475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Register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 https://bit.ly/st_soh</a:t>
            </a:r>
          </a:p>
        </p:txBody>
      </p:sp>
      <p:sp>
        <p:nvSpPr>
          <p:cNvPr id="7" name="Rectangle 6"/>
          <p:cNvSpPr/>
          <p:nvPr/>
        </p:nvSpPr>
        <p:spPr>
          <a:xfrm>
            <a:off x="319312" y="3743930"/>
            <a:ext cx="24038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Futura Bk BT" panose="020B0502020204020303" pitchFamily="34" charset="0"/>
              </a:rPr>
              <a:t>Wednesday, 22nd June, 5:00 PM</a:t>
            </a:r>
          </a:p>
        </p:txBody>
      </p:sp>
    </p:spTree>
    <p:extLst>
      <p:ext uri="{BB962C8B-B14F-4D97-AF65-F5344CB8AC3E}">
        <p14:creationId xmlns:p14="http://schemas.microsoft.com/office/powerpoint/2010/main" val="2953974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5486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14836" y="4637195"/>
            <a:ext cx="3086642" cy="29276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001">
            <a:schemeClr val="dk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66503" y="4611286"/>
            <a:ext cx="30780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Futura Bk BT" panose="020B0502020204020303" pitchFamily="34" charset="0"/>
              </a:rPr>
              <a:t>Friday, 27</a:t>
            </a:r>
            <a:r>
              <a:rPr lang="en-US" sz="1600" b="1" baseline="30000" dirty="0">
                <a:solidFill>
                  <a:schemeClr val="bg1"/>
                </a:solidFill>
                <a:latin typeface="Futura Bk BT" panose="020B0502020204020303" pitchFamily="34" charset="0"/>
              </a:rPr>
              <a:t>th</a:t>
            </a:r>
            <a:r>
              <a:rPr lang="en-US" sz="1600" b="1" dirty="0">
                <a:solidFill>
                  <a:schemeClr val="bg1"/>
                </a:solidFill>
                <a:latin typeface="Futura Bk BT" panose="020B0502020204020303" pitchFamily="34" charset="0"/>
              </a:rPr>
              <a:t> Oct, 2022 4:00 PM</a:t>
            </a:r>
          </a:p>
        </p:txBody>
      </p:sp>
      <p:sp>
        <p:nvSpPr>
          <p:cNvPr id="7" name="Rectangle 6"/>
          <p:cNvSpPr/>
          <p:nvPr/>
        </p:nvSpPr>
        <p:spPr>
          <a:xfrm>
            <a:off x="2495818" y="5018131"/>
            <a:ext cx="2396810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Register - https://bit.ly/st-antaksharigame </a:t>
            </a:r>
          </a:p>
        </p:txBody>
      </p:sp>
    </p:spTree>
    <p:extLst>
      <p:ext uri="{BB962C8B-B14F-4D97-AF65-F5344CB8AC3E}">
        <p14:creationId xmlns:p14="http://schemas.microsoft.com/office/powerpoint/2010/main" val="322916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894" y="1800996"/>
            <a:ext cx="30811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12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Popular songs </a:t>
            </a:r>
          </a:p>
          <a:p>
            <a:pPr algn="ctr"/>
            <a:r>
              <a:rPr lang="en-US" sz="2400" b="1" dirty="0">
                <a:solidFill>
                  <a:srgbClr val="012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singers forgotten</a:t>
            </a:r>
          </a:p>
          <a:p>
            <a:pPr algn="ctr">
              <a:lnSpc>
                <a:spcPct val="250000"/>
              </a:lnSpc>
            </a:pPr>
            <a:r>
              <a:rPr lang="en-US" sz="1200" b="1" dirty="0">
                <a:solidFill>
                  <a:srgbClr val="012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Mohan Krishnan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4503" y="3510760"/>
            <a:ext cx="2443911" cy="2927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526" y="3518643"/>
            <a:ext cx="24038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Futura Bk BT" panose="020B0502020204020303" pitchFamily="34" charset="0"/>
              </a:rPr>
              <a:t>Wednesday, 22nd June, 5:00 PM</a:t>
            </a:r>
          </a:p>
        </p:txBody>
      </p:sp>
      <p:sp>
        <p:nvSpPr>
          <p:cNvPr id="8" name="Rectangle 7"/>
          <p:cNvSpPr/>
          <p:nvPr/>
        </p:nvSpPr>
        <p:spPr>
          <a:xfrm>
            <a:off x="856300" y="4663821"/>
            <a:ext cx="1475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Register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 https://bit.ly/st_soh</a:t>
            </a:r>
          </a:p>
        </p:txBody>
      </p:sp>
    </p:spTree>
    <p:extLst>
      <p:ext uri="{BB962C8B-B14F-4D97-AF65-F5344CB8AC3E}">
        <p14:creationId xmlns:p14="http://schemas.microsoft.com/office/powerpoint/2010/main" val="192008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35835" y="1224084"/>
            <a:ext cx="57580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POETRY OF MAHADEVI VERMA JI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Dr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Sajni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Vaidya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1255" y="4523165"/>
            <a:ext cx="2664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Futura Bk BT" panose="020B0502020204020303" pitchFamily="34" charset="0"/>
              </a:rPr>
              <a:t>Friday, 28</a:t>
            </a:r>
            <a:r>
              <a:rPr lang="en-US" sz="1400" b="1" baseline="30000" dirty="0">
                <a:solidFill>
                  <a:schemeClr val="bg1"/>
                </a:solidFill>
                <a:latin typeface="Futura Bk BT" panose="020B0502020204020303" pitchFamily="34" charset="0"/>
              </a:rPr>
              <a:t>th</a:t>
            </a:r>
            <a:r>
              <a:rPr lang="en-US" sz="1400" b="1" dirty="0">
                <a:solidFill>
                  <a:schemeClr val="bg1"/>
                </a:solidFill>
                <a:latin typeface="Futura Bk BT" panose="020B0502020204020303" pitchFamily="34" charset="0"/>
              </a:rPr>
              <a:t> October, 5:00 PM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0584" y="5090996"/>
            <a:ext cx="2516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364A87"/>
                </a:solidFill>
              </a:rPr>
              <a:t>Register - </a:t>
            </a:r>
            <a:r>
              <a:rPr lang="en-US" sz="1200" dirty="0">
                <a:solidFill>
                  <a:srgbClr val="364A87"/>
                </a:solidFill>
              </a:rPr>
              <a:t>https://bit.ly/st-poetrysajni</a:t>
            </a:r>
          </a:p>
        </p:txBody>
      </p:sp>
    </p:spTree>
    <p:extLst>
      <p:ext uri="{BB962C8B-B14F-4D97-AF65-F5344CB8AC3E}">
        <p14:creationId xmlns:p14="http://schemas.microsoft.com/office/powerpoint/2010/main" val="180072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10327"/>
            <a:ext cx="3643170" cy="892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POETRY &amp; PROSE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Sajni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Vaidya</a:t>
            </a:r>
          </a:p>
        </p:txBody>
      </p:sp>
      <p:sp>
        <p:nvSpPr>
          <p:cNvPr id="7" name="Rectangle 6"/>
          <p:cNvSpPr/>
          <p:nvPr/>
        </p:nvSpPr>
        <p:spPr>
          <a:xfrm>
            <a:off x="785304" y="5158961"/>
            <a:ext cx="2072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364A87"/>
                </a:solidFill>
              </a:rPr>
              <a:t>Register - </a:t>
            </a:r>
            <a:r>
              <a:rPr lang="en-US" sz="1200" dirty="0">
                <a:solidFill>
                  <a:srgbClr val="364A87"/>
                </a:solidFill>
              </a:rPr>
              <a:t>https://bit.ly/st_soh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3896" y="4520855"/>
            <a:ext cx="2775374" cy="2927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3895" y="4505845"/>
            <a:ext cx="27753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Futura Bk BT" panose="020B0502020204020303" pitchFamily="34" charset="0"/>
              </a:rPr>
              <a:t>Wednesday, 22nd June, 5:00 PM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0093"/>
          <a:stretch/>
        </p:blipFill>
        <p:spPr>
          <a:xfrm>
            <a:off x="1241260" y="2452494"/>
            <a:ext cx="1160649" cy="17495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13400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96997" y="1000870"/>
            <a:ext cx="2940806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Popular Demand</a:t>
            </a:r>
          </a:p>
          <a:p>
            <a:pPr algn="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bring to you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06922" y="5031308"/>
            <a:ext cx="2072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364A87"/>
                </a:solidFill>
              </a:rPr>
              <a:t>Register - </a:t>
            </a:r>
            <a:r>
              <a:rPr lang="en-US" sz="1200" dirty="0">
                <a:solidFill>
                  <a:srgbClr val="364A87"/>
                </a:solidFill>
              </a:rPr>
              <a:t>https://bit.ly/st_soh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70172" y="4633335"/>
            <a:ext cx="2775374" cy="2927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70171" y="4624951"/>
            <a:ext cx="2433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Futura Bk BT" panose="020B0502020204020303" pitchFamily="34" charset="0"/>
              </a:rPr>
              <a:t>Thursday, 3</a:t>
            </a:r>
            <a:r>
              <a:rPr lang="en-US" sz="1400" b="1" baseline="30000" dirty="0">
                <a:solidFill>
                  <a:schemeClr val="bg1"/>
                </a:solidFill>
                <a:latin typeface="Futura Bk BT" panose="020B0502020204020303" pitchFamily="34" charset="0"/>
              </a:rPr>
              <a:t>rd</a:t>
            </a:r>
            <a:r>
              <a:rPr lang="en-US" sz="1400" b="1" dirty="0">
                <a:solidFill>
                  <a:schemeClr val="bg1"/>
                </a:solidFill>
                <a:latin typeface="Futura Bk BT" panose="020B0502020204020303" pitchFamily="34" charset="0"/>
              </a:rPr>
              <a:t> Nov, 5:30 PM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0138" y="1807336"/>
            <a:ext cx="20412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64A87"/>
                </a:solidFill>
              </a:rPr>
              <a:t>   The A to Z </a:t>
            </a:r>
          </a:p>
          <a:p>
            <a:r>
              <a:rPr lang="en-US" sz="2800" b="1" dirty="0">
                <a:solidFill>
                  <a:srgbClr val="364A87"/>
                </a:solidFill>
              </a:rPr>
              <a:t>  of Karaoke </a:t>
            </a:r>
          </a:p>
          <a:p>
            <a:r>
              <a:rPr lang="en-US" sz="2800" b="1" dirty="0">
                <a:solidFill>
                  <a:srgbClr val="364A87"/>
                </a:solidFill>
              </a:rPr>
              <a:t>        Singing</a:t>
            </a:r>
          </a:p>
          <a:p>
            <a:pPr algn="ctr"/>
            <a:r>
              <a:rPr lang="en-US" sz="1600" b="1" dirty="0"/>
              <a:t>           Season 3</a:t>
            </a:r>
          </a:p>
        </p:txBody>
      </p:sp>
    </p:spTree>
    <p:extLst>
      <p:ext uri="{BB962C8B-B14F-4D97-AF65-F5344CB8AC3E}">
        <p14:creationId xmlns:p14="http://schemas.microsoft.com/office/powerpoint/2010/main" val="1720876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240"/>
            <a:ext cx="5486400" cy="3549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56222" y="2144818"/>
            <a:ext cx="364317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D1E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Acting Classes</a:t>
            </a:r>
          </a:p>
          <a:p>
            <a:pPr algn="ctr"/>
            <a:r>
              <a:rPr lang="en-US" sz="1600" dirty="0">
                <a:solidFill>
                  <a:srgbClr val="CD1E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Mohan Krishnan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6922" y="4254261"/>
            <a:ext cx="2072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Register - </a:t>
            </a:r>
            <a:r>
              <a:rPr lang="en-US" sz="1200" dirty="0">
                <a:solidFill>
                  <a:schemeClr val="bg1"/>
                </a:solidFill>
              </a:rPr>
              <a:t>https://bit.ly/st_soh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4557" y="2966964"/>
            <a:ext cx="2199860" cy="23505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1305" y="2953657"/>
            <a:ext cx="22926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Futura Bk BT" panose="020B0502020204020303" pitchFamily="34" charset="0"/>
              </a:rPr>
              <a:t>Wednesday, 22nd June, 5:00 PM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895" y="1815115"/>
            <a:ext cx="2062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 Learn the art of Acting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30" y="3210583"/>
            <a:ext cx="724387" cy="103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19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478</TotalTime>
  <Words>204</Words>
  <Application>Microsoft Office PowerPoint</Application>
  <PresentationFormat>Custom</PresentationFormat>
  <Paragraphs>40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Futura Bk BT</vt:lpstr>
      <vt:lpstr>Times New Roman</vt:lpstr>
      <vt:lpstr>Tw Cen MT Std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</dc:creator>
  <cp:lastModifiedBy>Dimple Zala</cp:lastModifiedBy>
  <cp:revision>27</cp:revision>
  <dcterms:created xsi:type="dcterms:W3CDTF">2022-05-11T08:39:55Z</dcterms:created>
  <dcterms:modified xsi:type="dcterms:W3CDTF">2022-10-27T06:15:34Z</dcterms:modified>
</cp:coreProperties>
</file>